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2"/>
  </p:notesMasterIdLst>
  <p:sldIdLst>
    <p:sldId id="256" r:id="rId2"/>
    <p:sldId id="257" r:id="rId3"/>
    <p:sldId id="267" r:id="rId4"/>
    <p:sldId id="258" r:id="rId5"/>
    <p:sldId id="259" r:id="rId6"/>
    <p:sldId id="261" r:id="rId7"/>
    <p:sldId id="262" r:id="rId8"/>
    <p:sldId id="269" r:id="rId9"/>
    <p:sldId id="263" r:id="rId10"/>
    <p:sldId id="264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03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FD06A0-F946-45A6-9FF2-4C95C7413C19}" type="datetimeFigureOut">
              <a:rPr lang="en-US" smtClean="0"/>
              <a:t>05-May-19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B874B8-2256-466D-82CD-C25DB174FC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140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7F7EE43-DCF1-40A4-BCDA-3EA0C81031EC}" type="datetimeFigureOut">
              <a:rPr lang="en-US" smtClean="0"/>
              <a:t>05-May-19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8C4D53-353F-4972-B952-9B57E49811A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194101" y="2887530"/>
            <a:ext cx="6779110" cy="923330"/>
            <a:chOff x="1172584" y="1381459"/>
            <a:chExt cx="6779110" cy="923330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  <a:endParaRPr lang="en-US" sz="5400" dirty="0">
                <a:ln w="3175">
                  <a:solidFill>
                    <a:schemeClr val="tx2">
                      <a:alpha val="60000"/>
                    </a:schemeClr>
                  </a:solidFill>
                </a:ln>
                <a:solidFill>
                  <a:schemeClr val="tx2">
                    <a:lumMod val="90000"/>
                  </a:schemeClr>
                </a:solidFill>
                <a:effectLst>
                  <a:outerShdw blurRad="34925" dist="12700" dir="14400000" algn="ctr" rotWithShape="0">
                    <a:srgbClr val="000000">
                      <a:alpha val="21000"/>
                    </a:srgbClr>
                  </a:outerShdw>
                </a:effectLst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387737"/>
            <a:ext cx="6777318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7EE43-DCF1-40A4-BCDA-3EA0C81031EC}" type="datetimeFigureOut">
              <a:rPr lang="en-US" smtClean="0"/>
              <a:t>05-May-19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4D53-353F-4972-B952-9B57E49811A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0" y="559398"/>
            <a:ext cx="1678193" cy="556676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7EE43-DCF1-40A4-BCDA-3EA0C81031EC}" type="datetimeFigureOut">
              <a:rPr lang="en-US" smtClean="0"/>
              <a:t>05-May-19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4D53-353F-4972-B952-9B57E49811A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3909050" y="2880823"/>
            <a:ext cx="5480154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7EE43-DCF1-40A4-BCDA-3EA0C81031EC}" type="datetimeFigureOut">
              <a:rPr lang="en-US" smtClean="0"/>
              <a:t>05-May-19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4D53-353F-4972-B952-9B57E49811A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887579"/>
            <a:ext cx="6779110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767316"/>
            <a:ext cx="7734747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7EE43-DCF1-40A4-BCDA-3EA0C81031EC}" type="datetimeFigureOut">
              <a:rPr lang="en-US" smtClean="0"/>
              <a:t>05-May-19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4D53-353F-4972-B952-9B57E49811AC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7EE43-DCF1-40A4-BCDA-3EA0C81031EC}" type="datetimeFigureOut">
              <a:rPr lang="en-US" smtClean="0"/>
              <a:t>05-May-19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4D53-353F-4972-B952-9B57E49811A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2240280"/>
            <a:ext cx="3442446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2240280"/>
            <a:ext cx="344728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7EE43-DCF1-40A4-BCDA-3EA0C81031EC}" type="datetimeFigureOut">
              <a:rPr lang="en-US" smtClean="0"/>
              <a:t>05-May-19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4D53-353F-4972-B952-9B57E49811A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7EE43-DCF1-40A4-BCDA-3EA0C81031EC}" type="datetimeFigureOut">
              <a:rPr lang="en-US" smtClean="0"/>
              <a:t>05-May-19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4D53-353F-4972-B952-9B57E49811A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7EE43-DCF1-40A4-BCDA-3EA0C81031EC}" type="datetimeFigureOut">
              <a:rPr lang="en-US" smtClean="0"/>
              <a:t>05-May-19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4D53-353F-4972-B952-9B57E49811A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3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1" y="559398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79" y="3603812"/>
            <a:ext cx="3411725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7EE43-DCF1-40A4-BCDA-3EA0C81031EC}" type="datetimeFigureOut">
              <a:rPr lang="en-US" smtClean="0"/>
              <a:t>05-May-19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4D53-353F-4972-B952-9B57E49811A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1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666965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6"/>
            <a:ext cx="7756264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7EE43-DCF1-40A4-BCDA-3EA0C81031EC}" type="datetimeFigureOut">
              <a:rPr lang="en-US" smtClean="0"/>
              <a:t>05-May-19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4D53-353F-4972-B952-9B57E49811A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7" y="2248347"/>
            <a:ext cx="7745505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A7F7EE43-DCF1-40A4-BCDA-3EA0C81031EC}" type="datetimeFigureOut">
              <a:rPr lang="en-US" smtClean="0"/>
              <a:t>05-May-19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4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F8C4D53-353F-4972-B952-9B57E49811AC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af_culture" TargetMode="External"/><Relationship Id="rId2" Type="http://schemas.openxmlformats.org/officeDocument/2006/relationships/hyperlink" Target="https://en.wikipedia.org/wiki/Deaf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Child_of_deaf_adult" TargetMode="External"/><Relationship Id="rId5" Type="http://schemas.openxmlformats.org/officeDocument/2006/relationships/hyperlink" Target="https://en.wikipedia.org/wiki/Augmentative_and_alternative_communication" TargetMode="External"/><Relationship Id="rId4" Type="http://schemas.openxmlformats.org/officeDocument/2006/relationships/hyperlink" Target="https://en.wikipedia.org/wiki/Hearing_los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Britannic Bold" pitchFamily="34" charset="0"/>
              </a:rPr>
              <a:t>Come-Talk</a:t>
            </a:r>
            <a:endParaRPr lang="en-US" dirty="0">
              <a:latin typeface="Britannic Bold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MADE BY: Team Farzi Coders </a:t>
            </a:r>
          </a:p>
          <a:p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Harshit Saraswat</a:t>
            </a:r>
          </a:p>
          <a:p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Ankit Mahendru</a:t>
            </a:r>
          </a:p>
          <a:p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Sarvagya Tripathi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Harsh Singh</a:t>
            </a:r>
          </a:p>
          <a:p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Manjeet Mann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84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3usnqw1uk1mu1jdqri1yqdqe-wpengine.netdna-ssl.com/wp-content/uploads/2018/01/thank-you-handwritten-inscription_1436-2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304800"/>
            <a:ext cx="8426697" cy="617220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97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205608"/>
            <a:ext cx="6172200" cy="3576861"/>
          </a:xfrm>
          <a:prstGeom prst="rect">
            <a:avLst/>
          </a:prstGeom>
          <a:ln w="190500" cap="sq">
            <a:solidFill>
              <a:schemeClr val="accent3">
                <a:lumMod val="50000"/>
              </a:schemeClr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00" y="533400"/>
            <a:ext cx="7756263" cy="1054250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90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457200"/>
            <a:ext cx="8153400" cy="59093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basic theme for </a:t>
            </a:r>
            <a:r>
              <a:rPr lang="en-US" b="1" u="sng" dirty="0" smtClean="0">
                <a:solidFill>
                  <a:srgbClr val="1F03ED"/>
                </a:solidFill>
                <a:latin typeface="Times New Roman" pitchFamily="18" charset="0"/>
                <a:cs typeface="Times New Roman" pitchFamily="18" charset="0"/>
              </a:rPr>
              <a:t>Angel Hack 2019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is to develop a product which can be used to bring a change or solve even a small problem in real world scenario.</a:t>
            </a:r>
          </a:p>
          <a:p>
            <a:pPr algn="just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Just as we looked upon the themes a no. of ideas popped up onto our minds but the one which got glued to us is the Sign Language Recognition System and we name it as </a:t>
            </a:r>
            <a:r>
              <a:rPr lang="en-US" b="1" u="sng" dirty="0" smtClean="0">
                <a:solidFill>
                  <a:srgbClr val="1F03ED"/>
                </a:solidFill>
                <a:latin typeface="Times New Roman" pitchFamily="18" charset="0"/>
                <a:cs typeface="Times New Roman" pitchFamily="18" charset="0"/>
              </a:rPr>
              <a:t>Come-Talk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algn="just"/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basic idea behind Come-Talk is to recognize hand gestures from live camera feed and give output in the 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nglish language understandable by all.</a:t>
            </a:r>
          </a:p>
          <a:p>
            <a:pPr algn="just"/>
            <a:endParaRPr lang="en-US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Come-Talk might seem to be a small idea, but if you keep yourselves at the place of people who cant converse with others due to their lack of speech(or its knowledge), it’s a big life saver because now they can do daily tasks, indulge in conversations and live like a normal person freely without any hassles.</a:t>
            </a:r>
          </a:p>
          <a:p>
            <a:pPr algn="just"/>
            <a:endParaRPr lang="en-US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Sign languages are languages that use the visual-manual modality to convey meaning. Wherever communities of 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hlinkClick r:id="rId2" tooltip="Deaf"/>
              </a:rPr>
              <a:t>deaf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 people exist, sign languages have developed as handy means of communication and they form the core of local 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hlinkClick r:id="rId3" tooltip="Deaf culture"/>
              </a:rPr>
              <a:t>deaf cultures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Although signing is used primarily by the deaf and 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hlinkClick r:id="rId4" tooltip="Hearing loss"/>
              </a:rPr>
              <a:t>hard of hearing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it is also used by hearing individuals, such as those unable to physically speak, those who have trouble with spoken language due to a disability or condition (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hlinkClick r:id="rId5" tooltip="Augmentative and alternative communication"/>
              </a:rPr>
              <a:t>augmentative and alternative communication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), or those with deaf family members, such as 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hlinkClick r:id="rId6" tooltip="Child of deaf adult"/>
              </a:rPr>
              <a:t>children of deaf adults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058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11.bigcommerce.com/s-dc9f5/images/stencil/1280x1280/products/2095/8082/ASL_Trans_ABCs__08283.1443708103.jpg?c=2&amp;imbypass=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273" y="381000"/>
            <a:ext cx="4584700" cy="610657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60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The working principle of Come-Talk is a Sequential CNN based Image Classifier which classifies the images taken from camera into appropriate alphabet gestures and returns it labels.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To do so it first takes an input of the image and then converts it into a masked image so as to use image classification logic through a sequential neural network to produce an output.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The training of the model takes a few hours for giving us an accuracy of over 89%.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orking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57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1752600" y="4648200"/>
            <a:ext cx="304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 rotWithShape="1">
          <a:blip r:embed="rId2"/>
          <a:srcRect l="23163" t="3382" r="29813" b="29885"/>
          <a:stretch/>
        </p:blipFill>
        <p:spPr bwMode="auto">
          <a:xfrm>
            <a:off x="1475509" y="2666999"/>
            <a:ext cx="3149600" cy="286734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/>
          <p:cNvPicPr/>
          <p:nvPr/>
        </p:nvPicPr>
        <p:blipFill rotWithShape="1">
          <a:blip r:embed="rId3"/>
          <a:srcRect l="23509" t="3998" r="29985" b="28962"/>
          <a:stretch/>
        </p:blipFill>
        <p:spPr bwMode="auto">
          <a:xfrm>
            <a:off x="4800600" y="2667000"/>
            <a:ext cx="3390555" cy="28673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Oval 8"/>
          <p:cNvSpPr/>
          <p:nvPr/>
        </p:nvSpPr>
        <p:spPr>
          <a:xfrm>
            <a:off x="1752600" y="4724400"/>
            <a:ext cx="457200" cy="457200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029200" y="4724400"/>
            <a:ext cx="457200" cy="457200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8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 rotWithShape="1">
          <a:blip r:embed="rId2"/>
          <a:srcRect l="23163" t="3998" r="29640" b="30500"/>
          <a:stretch/>
        </p:blipFill>
        <p:spPr bwMode="auto">
          <a:xfrm>
            <a:off x="1066800" y="369280"/>
            <a:ext cx="3265863" cy="30181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/>
          <a:srcRect l="23167" t="3998" r="29814" b="28959"/>
          <a:stretch/>
        </p:blipFill>
        <p:spPr bwMode="auto">
          <a:xfrm>
            <a:off x="4495800" y="369281"/>
            <a:ext cx="3276600" cy="30677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4"/>
          <a:srcRect l="22990" t="3691" r="29996" b="29279"/>
          <a:stretch/>
        </p:blipFill>
        <p:spPr bwMode="auto">
          <a:xfrm>
            <a:off x="1066801" y="3387436"/>
            <a:ext cx="3265862" cy="27644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/>
          <p:nvPr/>
        </p:nvPicPr>
        <p:blipFill rotWithShape="1">
          <a:blip r:embed="rId5"/>
          <a:srcRect l="23163" t="4307" r="30158" b="29279"/>
          <a:stretch/>
        </p:blipFill>
        <p:spPr bwMode="auto">
          <a:xfrm>
            <a:off x="4495800" y="3436993"/>
            <a:ext cx="3276600" cy="27644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Oval 10"/>
          <p:cNvSpPr/>
          <p:nvPr/>
        </p:nvSpPr>
        <p:spPr>
          <a:xfrm>
            <a:off x="1219200" y="2590800"/>
            <a:ext cx="609600" cy="533400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724400" y="2590800"/>
            <a:ext cx="609600" cy="533400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219200" y="5410200"/>
            <a:ext cx="609600" cy="457200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724400" y="5410200"/>
            <a:ext cx="609600" cy="533400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7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23509" t="4305" r="29831" b="29279"/>
          <a:stretch/>
        </p:blipFill>
        <p:spPr bwMode="auto">
          <a:xfrm>
            <a:off x="1447800" y="838201"/>
            <a:ext cx="3200400" cy="26409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/>
          <a:srcRect l="23163" t="3382" r="29811" b="28971"/>
          <a:stretch/>
        </p:blipFill>
        <p:spPr bwMode="auto">
          <a:xfrm>
            <a:off x="4800600" y="838200"/>
            <a:ext cx="3048000" cy="26409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4"/>
          <a:srcRect l="23343" t="4305" r="29791" b="28952"/>
          <a:stretch/>
        </p:blipFill>
        <p:spPr bwMode="auto">
          <a:xfrm>
            <a:off x="3256280" y="3657600"/>
            <a:ext cx="3296920" cy="2514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Oval 6"/>
          <p:cNvSpPr/>
          <p:nvPr/>
        </p:nvSpPr>
        <p:spPr>
          <a:xfrm>
            <a:off x="1600200" y="2743200"/>
            <a:ext cx="533400" cy="457200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029200" y="2743200"/>
            <a:ext cx="533400" cy="533400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429000" y="5410200"/>
            <a:ext cx="609600" cy="533400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4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Scope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66800" y="2514600"/>
            <a:ext cx="697979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Deployment on different platforms.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To incorporate different languages(Hindi, Spanish, French, etc.)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Add numbers and other special symbols like space, @,#,!,&amp;, etc.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Addition of text to speech and speech to text technologies.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Addition of sentiment analysis and </a:t>
            </a:r>
            <a:r>
              <a:rPr lang="en-US" smtClean="0"/>
              <a:t>NLP technologies.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Improved Accuracy.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Improved Performance and stability.</a:t>
            </a:r>
          </a:p>
        </p:txBody>
      </p:sp>
    </p:spTree>
    <p:extLst>
      <p:ext uri="{BB962C8B-B14F-4D97-AF65-F5344CB8AC3E}">
        <p14:creationId xmlns:p14="http://schemas.microsoft.com/office/powerpoint/2010/main" val="350952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ardcover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Hardcover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Hardcover</Template>
  <TotalTime>595</TotalTime>
  <Words>329</Words>
  <Application>Microsoft Office PowerPoint</Application>
  <PresentationFormat>On-screen Show (4:3)</PresentationFormat>
  <Paragraphs>29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Hardcover</vt:lpstr>
      <vt:lpstr>Come-Talk</vt:lpstr>
      <vt:lpstr>Introduction</vt:lpstr>
      <vt:lpstr>PowerPoint Presentation</vt:lpstr>
      <vt:lpstr>PowerPoint Presentation</vt:lpstr>
      <vt:lpstr>Working</vt:lpstr>
      <vt:lpstr>Screenshots</vt:lpstr>
      <vt:lpstr>PowerPoint Presentation</vt:lpstr>
      <vt:lpstr>PowerPoint Presentation</vt:lpstr>
      <vt:lpstr>Future Scope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ARYAN IT</dc:creator>
  <cp:lastModifiedBy>ARYAN IT</cp:lastModifiedBy>
  <cp:revision>16</cp:revision>
  <dcterms:created xsi:type="dcterms:W3CDTF">2019-05-04T19:54:07Z</dcterms:created>
  <dcterms:modified xsi:type="dcterms:W3CDTF">2019-05-05T05:49:07Z</dcterms:modified>
</cp:coreProperties>
</file>